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56E86-C300-486C-AAF4-2637F69129E8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E3D7-9407-4C53-9902-77A3B2B983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42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5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37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6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1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8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59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5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33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12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3AD7-7715-457A-9B0C-63C4AF1F9214}" type="datetimeFigureOut">
              <a:rPr lang="es-MX" smtClean="0"/>
              <a:t>05/08/2025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C78E-5C32-418B-AD49-1BEAA91135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3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id="{228560E7-89D7-BF8E-9C84-8088068F7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735532"/>
            <a:ext cx="8367603" cy="31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Árbol del problema PP Q008 “ Investigación, desarrollo tecnológico y formación en salud” 2026</a:t>
            </a:r>
            <a:endParaRPr lang="es-MX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281B0BCA-3BEC-3A4C-C74E-53FB1FFF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57" y="25457"/>
            <a:ext cx="6765925" cy="242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noAutofit/>
          </a:bodyPr>
          <a:lstStyle/>
          <a:p>
            <a:pPr>
              <a:spcAft>
                <a:spcPts val="0"/>
              </a:spcAft>
            </a:pPr>
            <a:r>
              <a:rPr lang="es-ES" sz="900" b="1" dirty="0">
                <a:ea typeface="Times New Roman" panose="02020603050405020304" pitchFamily="18" charset="0"/>
              </a:rPr>
              <a:t>Comisión Coordinadora de Institutos Nacionales de Salud y hospitales de Alta Especialidad</a:t>
            </a:r>
            <a:endParaRPr lang="es-MX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D1CCAA-19C5-DAD8-32A9-676191A8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760" y="32658"/>
            <a:ext cx="1800200" cy="50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73 CuadroTexto">
            <a:extLst>
              <a:ext uri="{FF2B5EF4-FFF2-40B4-BE49-F238E27FC236}">
                <a16:creationId xmlns:a16="http://schemas.microsoft.com/office/drawing/2014/main" id="{58E1766D-FD50-5818-6750-5865045E8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914" y="6617099"/>
            <a:ext cx="31323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MX" sz="800" b="1" dirty="0">
                <a:highlight>
                  <a:srgbClr val="00FFFF"/>
                </a:highlight>
              </a:rPr>
              <a:t>AGOSTO 05 2025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AD25214-90C3-23D3-4852-EBE0DE7650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4" y="1246081"/>
            <a:ext cx="9046666" cy="487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947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</TotalTime>
  <Words>31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CCNISHAE</dc:creator>
  <cp:lastModifiedBy>LUIS ALBERTO JIMÉNEZ GOMÉZ</cp:lastModifiedBy>
  <cp:revision>245</cp:revision>
  <cp:lastPrinted>2018-11-07T17:23:45Z</cp:lastPrinted>
  <dcterms:created xsi:type="dcterms:W3CDTF">2016-05-30T19:15:49Z</dcterms:created>
  <dcterms:modified xsi:type="dcterms:W3CDTF">2025-08-06T05:23:57Z</dcterms:modified>
</cp:coreProperties>
</file>